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2" r:id="rId22"/>
    <p:sldId id="279" r:id="rId23"/>
    <p:sldId id="280" r:id="rId24"/>
    <p:sldId id="281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57" r:id="rId34"/>
    <p:sldId id="25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5C7B97-B730-480E-BFC1-EF2CF24AD6D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82"/>
            <p14:sldId id="279"/>
            <p14:sldId id="280"/>
            <p14:sldId id="281"/>
            <p14:sldId id="283"/>
            <p14:sldId id="285"/>
            <p14:sldId id="286"/>
            <p14:sldId id="284"/>
            <p14:sldId id="287"/>
            <p14:sldId id="288"/>
            <p14:sldId id="289"/>
            <p14:sldId id="290"/>
          </p14:sldIdLst>
        </p14:section>
        <p14:section name="主题" id="{02C2CC1F-FC3B-4F54-A977-4172757FFBE5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CC1"/>
    <a:srgbClr val="222222"/>
    <a:srgbClr val="6DB015"/>
    <a:srgbClr val="AFB4B9"/>
    <a:srgbClr val="C4B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869" autoAdjust="0"/>
  </p:normalViewPr>
  <p:slideViewPr>
    <p:cSldViewPr snapToGrid="0">
      <p:cViewPr>
        <p:scale>
          <a:sx n="75" d="100"/>
          <a:sy n="75" d="100"/>
        </p:scale>
        <p:origin x="1123" y="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8BC3FD1-4B5C-455A-95A5-76492C75E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98D769-1640-4F1F-BB66-E70199330C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470D5-28F9-488A-988D-843B3D61EC59}" type="datetimeFigureOut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D81FE9-A00A-4F1F-B642-407B56373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DCBB4-14DC-4E1F-A062-3A06208F2E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E162C-4E5A-4AD3-BCA8-CACD65E5E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40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60E3-BFA0-4CA3-8F0A-7DBB92F7071B}" type="datetimeFigureOut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29B3C-F4D2-43CC-AC87-20038504E0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5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0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71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5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11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6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1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55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68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7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3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21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541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1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48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14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00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23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8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6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31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2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18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0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1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C1CA0-A76A-436E-AECA-75145EFFF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A20D59-6614-4492-8BAB-7017FE532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6A0F1-FF0E-430C-BF19-494AFFFC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3983-A785-4EFE-81FA-E72D7FE65C34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A1E30-82B8-47F9-A0E3-0E7EC2C6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168CB7-C1DB-489C-8717-FF76513B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4D83F-A6BF-45BB-B3DE-D3105DE5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D9B9A2-87FD-4649-A817-FFDBE433B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E99BB0-ED49-4CFC-8866-B4236973D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029D7D-DBC5-418B-B4BE-19776D7C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D057-5D6D-4D17-9D71-34F160540D79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F38C8-FEF8-4146-A63E-BEA43DBE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18D0F8-9F4F-45DD-AFE4-6232FA89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69F1A-035D-4F9E-AE59-97CFB234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871FC2-0131-4653-A343-58026F9BA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BBD4A-A7B4-4152-9D30-9A523BDE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09F7-2EFB-40DE-B58B-A9BF02883BF1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6ABBA-BB81-4A72-BD9F-A724E6E8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876C1-083C-4155-AC11-A4CF8234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62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3D7CED-1C27-4B10-B96B-D9C722524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235B06-A8F5-41E4-B08F-7C9BA75B3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E1476-CD89-40C5-8075-85BF13C3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FF-60E1-4BCD-BCE4-53BA878DEBEC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0DD3D-5A81-4694-876B-DAA6A3AF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BB58FE-8A02-4019-9B4E-DB529B0B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9CCEA-35BF-4D33-9C95-8EB88C3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CFA2A-1E92-44BF-A891-EB7E3760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EB6AA-7DE1-470E-81ED-BF7E612F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D906-9867-4C75-9026-075E40A4C051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BFC3F-753A-4E4E-9E01-69DAB96F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7B1F2-9E82-4B46-A8A2-0DEF2D92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DC1D3-A04C-4726-A203-DF0D213F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2C9CD4-945C-4102-AB9B-5DF8C3813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5C5F7-896D-4C7D-940F-B6A47A44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EE81-DFF3-4D45-8948-2E1B34651623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42B6BB-A788-4AE6-B22D-3E50494D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1FEE7-933E-402E-B615-E8D09530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8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2787-C447-45AF-AE6C-01259535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82615-ABE8-4F11-B1A1-0F4AAEF54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6CCB3F-7B84-4171-B113-6B2E695C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251257-654B-4644-9A76-91598AE1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4692-20F9-4B5F-A196-7ACE27D24522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AF3480-2241-4D6F-86CC-3FA0FB2F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7D0392-91E4-4E96-8136-67788F62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1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80B14-8098-4CB2-A34B-16CBB720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58C2F-AB65-4155-9131-33F89CF96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6BB240-D235-431E-BB95-D053CA3B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E6092E-84D4-4BAB-AD0D-3A43312AD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FC0CCB-67FC-4213-83EB-6589613F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A454D9-D398-487E-B3AC-9AA0F6BA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842A-9377-466E-AB8C-08700DB7950E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7D36B-D36E-455C-B781-75AF9039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FCE5A6-007E-419C-91EA-60460286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8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2EA2D-64D6-4E43-BFC8-9DF06F9F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12071-5DA5-4A11-AF52-2EF2F08D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C675-337C-401C-B94C-599D21C5E9DF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608495-FB54-4A5D-92EE-BE75EBF1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839AF-ADC5-4E82-8CD3-1CC66139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97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DB94A9-DF00-45EB-BC11-E3D833047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ITFS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FCF44-3339-4256-BD7E-7DB10B76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BB291-4655-4910-981A-5232C18F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136329-7031-41F6-8A1C-EEDF452E7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C15F5-63D6-4509-BFD9-10035D3B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9E16-82CE-4605-A806-83EC71FC02A4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0A79C7-4573-4FF9-BE00-FCAB53BC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25215-955D-4983-AA78-8CE7D5D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3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5E9CCA-532A-4FD0-98A1-6638F1D6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F7A3A-0BDF-4B3F-9FC5-C113AB986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30D3D-BD1D-452E-8237-9F5BA8727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5DF2-A457-466A-9D6A-E404150F5EBB}" type="datetime1">
              <a:rPr lang="zh-CN" altLang="en-US" smtClean="0"/>
              <a:t>2021-05-14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7D837-C52A-4838-B8B3-F3852A9C6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8F603-3F6A-4BCB-B034-F5AFB336F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4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结题答辩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4EFD05-188E-484E-8921-5A5035952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09009"/>
            <a:ext cx="9144000" cy="93671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团队成员 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   楠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主讲人：潘延麒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©Team HOIT-23o2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69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0225D74B-F80E-4BD7-8E88-8157CC98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01" y="1355940"/>
            <a:ext cx="9268998" cy="50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1365B6-845F-4B82-B451-6560BEE87A9B}"/>
              </a:ext>
            </a:extLst>
          </p:cNvPr>
          <p:cNvSpPr/>
          <p:nvPr/>
        </p:nvSpPr>
        <p:spPr>
          <a:xfrm>
            <a:off x="1788482" y="2741271"/>
            <a:ext cx="2870521" cy="2836570"/>
          </a:xfrm>
          <a:prstGeom prst="rect">
            <a:avLst/>
          </a:prstGeom>
          <a:solidFill>
            <a:srgbClr val="215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硬件驱动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AFF44C-664C-4544-A3AA-9F3F3FF69C7D}"/>
              </a:ext>
            </a:extLst>
          </p:cNvPr>
          <p:cNvSpPr/>
          <p:nvPr/>
        </p:nvSpPr>
        <p:spPr>
          <a:xfrm>
            <a:off x="7517757" y="2741271"/>
            <a:ext cx="2870521" cy="2836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B18B200-3CBE-4547-8580-58A0CD1221C5}"/>
              </a:ext>
            </a:extLst>
          </p:cNvPr>
          <p:cNvCxnSpPr>
            <a:cxnSpLocks/>
          </p:cNvCxnSpPr>
          <p:nvPr/>
        </p:nvCxnSpPr>
        <p:spPr>
          <a:xfrm>
            <a:off x="6096000" y="2349500"/>
            <a:ext cx="0" cy="3683000"/>
          </a:xfrm>
          <a:prstGeom prst="line">
            <a:avLst/>
          </a:prstGeom>
          <a:ln>
            <a:solidFill>
              <a:srgbClr val="AFB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63219-A4BF-4B19-B271-C91BA66D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3"/>
          <a:stretch/>
        </p:blipFill>
        <p:spPr>
          <a:xfrm>
            <a:off x="1321631" y="1812146"/>
            <a:ext cx="4686382" cy="4520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45D4E1-DCBE-43EE-9AF9-414F8D9B62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0" b="19765"/>
          <a:stretch/>
        </p:blipFill>
        <p:spPr>
          <a:xfrm>
            <a:off x="6183988" y="1812146"/>
            <a:ext cx="4686381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176111-6F6C-4D84-9A67-47ECB55C3B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/>
        </p:blipFill>
        <p:spPr>
          <a:xfrm>
            <a:off x="6183989" y="4144732"/>
            <a:ext cx="4686380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395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0F8769DA-D694-4151-A2F3-1AB402F2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65" y="1309855"/>
            <a:ext cx="7452659" cy="50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Am29LV160DB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虚拟驱动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55DDEB-CCA0-4215-AC97-69B38B357D78}"/>
              </a:ext>
            </a:extLst>
          </p:cNvPr>
          <p:cNvSpPr txBox="1"/>
          <p:nvPr/>
        </p:nvSpPr>
        <p:spPr>
          <a:xfrm>
            <a:off x="1041721" y="2890040"/>
            <a:ext cx="101972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更高的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开发效率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擦写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参数可视化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坏块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提供一个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评估手段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572E57-AFCD-4789-B121-DBAABCEA2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/>
          <a:stretch/>
        </p:blipFill>
        <p:spPr>
          <a:xfrm>
            <a:off x="5741043" y="1979270"/>
            <a:ext cx="6369934" cy="435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8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挂载（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4151C6-3EAE-4803-A7AA-BE9A78A5BC32}"/>
              </a:ext>
            </a:extLst>
          </p:cNvPr>
          <p:cNvSpPr/>
          <p:nvPr/>
        </p:nvSpPr>
        <p:spPr>
          <a:xfrm>
            <a:off x="2514515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D6043-A4BB-44A3-ABAB-40605CB0EA4F}"/>
              </a:ext>
            </a:extLst>
          </p:cNvPr>
          <p:cNvSpPr/>
          <p:nvPr/>
        </p:nvSpPr>
        <p:spPr>
          <a:xfrm>
            <a:off x="218036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01F150-532D-4288-A125-9E0C5020E799}"/>
              </a:ext>
            </a:extLst>
          </p:cNvPr>
          <p:cNvSpPr/>
          <p:nvPr/>
        </p:nvSpPr>
        <p:spPr>
          <a:xfrm>
            <a:off x="1056329" y="4892673"/>
            <a:ext cx="752955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62CBDF-EE83-43A3-8FD8-DAB0D23C9428}"/>
              </a:ext>
            </a:extLst>
          </p:cNvPr>
          <p:cNvSpPr/>
          <p:nvPr/>
        </p:nvSpPr>
        <p:spPr>
          <a:xfrm>
            <a:off x="722179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97DF82-D07D-4F80-975D-2F200B02ADA2}"/>
              </a:ext>
            </a:extLst>
          </p:cNvPr>
          <p:cNvSpPr/>
          <p:nvPr/>
        </p:nvSpPr>
        <p:spPr>
          <a:xfrm>
            <a:off x="7148173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EE51E8-0991-410A-B524-DC885239D8CB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07C34C1-C76D-4CD3-B9DC-F002C05B66E1}"/>
              </a:ext>
            </a:extLst>
          </p:cNvPr>
          <p:cNvSpPr/>
          <p:nvPr/>
        </p:nvSpPr>
        <p:spPr>
          <a:xfrm>
            <a:off x="579684" y="1690661"/>
            <a:ext cx="180000" cy="180000"/>
          </a:xfrm>
          <a:prstGeom prst="ellipse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33AC0-4EDF-4D86-9281-6647E176F977}"/>
              </a:ext>
            </a:extLst>
          </p:cNvPr>
          <p:cNvSpPr txBox="1"/>
          <p:nvPr/>
        </p:nvSpPr>
        <p:spPr>
          <a:xfrm>
            <a:off x="1056329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数据实体头部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D84CA51-4385-4653-B786-3FEDA0AFF327}"/>
              </a:ext>
            </a:extLst>
          </p:cNvPr>
          <p:cNvSpPr/>
          <p:nvPr/>
        </p:nvSpPr>
        <p:spPr>
          <a:xfrm>
            <a:off x="3465124" y="1690661"/>
            <a:ext cx="180000" cy="1800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7BA826-58B9-4FA7-AF43-D8E2376C8A34}"/>
              </a:ext>
            </a:extLst>
          </p:cNvPr>
          <p:cNvSpPr txBox="1"/>
          <p:nvPr/>
        </p:nvSpPr>
        <p:spPr>
          <a:xfrm>
            <a:off x="393160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AE929E8-7792-4479-AA32-98791A1340A7}"/>
              </a:ext>
            </a:extLst>
          </p:cNvPr>
          <p:cNvSpPr/>
          <p:nvPr/>
        </p:nvSpPr>
        <p:spPr>
          <a:xfrm>
            <a:off x="6350564" y="169066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A31605-634A-4C35-9319-33AFBEB8DF7D}"/>
              </a:ext>
            </a:extLst>
          </p:cNvPr>
          <p:cNvSpPr txBox="1"/>
          <p:nvPr/>
        </p:nvSpPr>
        <p:spPr>
          <a:xfrm>
            <a:off x="6817041" y="1595995"/>
            <a:ext cx="19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DIRENT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B0BB678-2F37-4FF7-9762-A7B6A0CC4394}"/>
              </a:ext>
            </a:extLst>
          </p:cNvPr>
          <p:cNvSpPr/>
          <p:nvPr/>
        </p:nvSpPr>
        <p:spPr>
          <a:xfrm>
            <a:off x="9236004" y="1690661"/>
            <a:ext cx="180000" cy="180000"/>
          </a:xfrm>
          <a:prstGeom prst="ellipse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AEDFD3-8973-4A1E-8BC9-D401F4E6F5DE}"/>
              </a:ext>
            </a:extLst>
          </p:cNvPr>
          <p:cNvSpPr txBox="1"/>
          <p:nvPr/>
        </p:nvSpPr>
        <p:spPr>
          <a:xfrm>
            <a:off x="970248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067623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738941-100A-4BFA-AC0A-621ECBE7421A}"/>
              </a:ext>
            </a:extLst>
          </p:cNvPr>
          <p:cNvSpPr/>
          <p:nvPr/>
        </p:nvSpPr>
        <p:spPr>
          <a:xfrm>
            <a:off x="2514515" y="3790377"/>
            <a:ext cx="1436047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3950562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6095999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58857D0-B54D-4BD1-8C4C-B175DA66FFB5}"/>
              </a:ext>
            </a:extLst>
          </p:cNvPr>
          <p:cNvCxnSpPr>
            <a:cxnSpLocks/>
            <a:stCxn id="34" idx="2"/>
            <a:endCxn id="4" idx="0"/>
          </p:cNvCxnSpPr>
          <p:nvPr/>
        </p:nvCxnSpPr>
        <p:spPr>
          <a:xfrm>
            <a:off x="3232539" y="4513131"/>
            <a:ext cx="0" cy="37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54D9901-2943-4F44-AFCE-E1A49467916F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1774352" y="3429000"/>
            <a:ext cx="740163" cy="722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1774352" y="2701463"/>
            <a:ext cx="2176210" cy="727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4679655" y="3062840"/>
            <a:ext cx="1416345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6825092" y="3062840"/>
            <a:ext cx="3926706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408747" y="2701463"/>
            <a:ext cx="687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5FA8FF85-D979-48B1-B73C-C76F0CBD9BD9}"/>
              </a:ext>
            </a:extLst>
          </p:cNvPr>
          <p:cNvSpPr/>
          <p:nvPr/>
        </p:nvSpPr>
        <p:spPr>
          <a:xfrm>
            <a:off x="10420288" y="306284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5AE435C-897E-471F-B47E-E65BF59C1305}"/>
              </a:ext>
            </a:extLst>
          </p:cNvPr>
          <p:cNvCxnSpPr>
            <a:stCxn id="65" idx="1"/>
            <a:endCxn id="14" idx="0"/>
          </p:cNvCxnSpPr>
          <p:nvPr/>
        </p:nvCxnSpPr>
        <p:spPr>
          <a:xfrm flipH="1">
            <a:off x="7866197" y="3424217"/>
            <a:ext cx="2554091" cy="1468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15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9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stCxn id="64" idx="2"/>
            <a:endCxn id="98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66907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2BAF3E-5699-4F00-8F4C-AD9F5BCCD3D3}"/>
              </a:ext>
            </a:extLst>
          </p:cNvPr>
          <p:cNvCxnSpPr>
            <a:cxnSpLocks/>
            <a:stCxn id="64" idx="3"/>
            <a:endCxn id="29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EBFAFF3-B278-4115-B986-B5565D7D2F70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>
            <a:off x="3939491" y="2736896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21F3BBB-E2C0-4A2D-B607-687C80ECDD3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25092" y="2736896"/>
            <a:ext cx="31865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105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99" idx="0"/>
          </p:cNvCxnSpPr>
          <p:nvPr/>
        </p:nvCxnSpPr>
        <p:spPr>
          <a:xfrm>
            <a:off x="6096000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100" idx="0"/>
          </p:cNvCxnSpPr>
          <p:nvPr/>
        </p:nvCxnSpPr>
        <p:spPr>
          <a:xfrm>
            <a:off x="10740729" y="3098273"/>
            <a:ext cx="11069" cy="665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5DF599BF-95B2-45CC-80EE-F1D56CDC2E69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D9CBE07-3E2E-480F-BC77-E264D3BC48B9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80299B1-590A-46C0-980F-4AEE45AA7788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6974B23-74ED-4C8A-B5F1-C3F0CB5C85B2}"/>
              </a:ext>
            </a:extLst>
          </p:cNvPr>
          <p:cNvCxnSpPr>
            <a:cxnSpLocks/>
            <a:stCxn id="98" idx="3"/>
            <a:endCxn id="105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7703715-E454-4502-A8FD-FF0F62EFE975}"/>
              </a:ext>
            </a:extLst>
          </p:cNvPr>
          <p:cNvCxnSpPr>
            <a:cxnSpLocks/>
            <a:stCxn id="99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3D311BA-C1F8-4E72-B512-CEFE853CCDF4}"/>
              </a:ext>
            </a:extLst>
          </p:cNvPr>
          <p:cNvCxnSpPr>
            <a:cxnSpLocks/>
            <a:stCxn id="100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71F52D6-A70D-41A9-A501-E54D49DDE0C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938184BF-0825-46DB-95D6-EC33F6CF49DE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4FD02F9-7004-404E-9480-60D3142E59E7}"/>
              </a:ext>
            </a:extLst>
          </p:cNvPr>
          <p:cNvCxnSpPr>
            <a:cxnSpLocks/>
            <a:stCxn id="105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8A45CD32-DF7F-46D6-9267-5B25669B350A}"/>
              </a:ext>
            </a:extLst>
          </p:cNvPr>
          <p:cNvCxnSpPr>
            <a:cxnSpLocks/>
            <a:stCxn id="105" idx="3"/>
            <a:endCxn id="99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1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5" y="206731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1044754" y="2790064"/>
            <a:ext cx="11575" cy="988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55838" y="169374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5768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53515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84" idx="0"/>
          </p:cNvCxnSpPr>
          <p:nvPr/>
        </p:nvCxnSpPr>
        <p:spPr>
          <a:xfrm>
            <a:off x="3210399" y="3076269"/>
            <a:ext cx="0" cy="701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78" idx="0"/>
          </p:cNvCxnSpPr>
          <p:nvPr/>
        </p:nvCxnSpPr>
        <p:spPr>
          <a:xfrm>
            <a:off x="6084931" y="2416502"/>
            <a:ext cx="11069" cy="1361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79" idx="0"/>
          </p:cNvCxnSpPr>
          <p:nvPr/>
        </p:nvCxnSpPr>
        <p:spPr>
          <a:xfrm>
            <a:off x="10740729" y="3080442"/>
            <a:ext cx="11069" cy="682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C3C5D5D-EA07-4CE4-ADFD-9B3D3FEB6AA9}"/>
              </a:ext>
            </a:extLst>
          </p:cNvPr>
          <p:cNvCxnSpPr>
            <a:stCxn id="25" idx="1"/>
            <a:endCxn id="29" idx="3"/>
          </p:cNvCxnSpPr>
          <p:nvPr/>
        </p:nvCxnSpPr>
        <p:spPr>
          <a:xfrm flipH="1">
            <a:off x="3939491" y="2055125"/>
            <a:ext cx="1416347" cy="6597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0B07643-98A2-4FF2-BD59-869378D8789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14023" y="2055125"/>
            <a:ext cx="3197613" cy="6639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B8DC0E-21B4-462F-9956-F98A90F8F467}"/>
              </a:ext>
            </a:extLst>
          </p:cNvPr>
          <p:cNvSpPr/>
          <p:nvPr/>
        </p:nvSpPr>
        <p:spPr>
          <a:xfrm>
            <a:off x="2118363" y="1466370"/>
            <a:ext cx="9722536" cy="19326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37392DE-D819-4146-80C8-759D8263FA80}"/>
              </a:ext>
            </a:extLst>
          </p:cNvPr>
          <p:cNvCxnSpPr>
            <a:cxnSpLocks/>
            <a:stCxn id="64" idx="3"/>
            <a:endCxn id="34" idx="1"/>
          </p:cNvCxnSpPr>
          <p:nvPr/>
        </p:nvCxnSpPr>
        <p:spPr>
          <a:xfrm>
            <a:off x="1774352" y="2428687"/>
            <a:ext cx="344011" cy="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7F8A1FD2-B224-4B6A-ACA3-88B4D3FF4BC6}"/>
              </a:ext>
            </a:extLst>
          </p:cNvPr>
          <p:cNvSpPr txBox="1"/>
          <p:nvPr/>
        </p:nvSpPr>
        <p:spPr>
          <a:xfrm>
            <a:off x="9912632" y="1575363"/>
            <a:ext cx="16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 Tree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C23E6D1-1DC3-46E7-B8A7-5B680031E955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3462F0C-31E7-48A3-A129-5E067E05B0F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BD8375B-B240-459D-AF63-F2EBDF336A09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D711125-61E0-4755-A160-8FEAFAAC5741}"/>
              </a:ext>
            </a:extLst>
          </p:cNvPr>
          <p:cNvCxnSpPr>
            <a:cxnSpLocks/>
            <a:stCxn id="77" idx="3"/>
            <a:endCxn id="84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B8B9A06-EB09-44EC-817F-1C58C571A58F}"/>
              </a:ext>
            </a:extLst>
          </p:cNvPr>
          <p:cNvCxnSpPr>
            <a:cxnSpLocks/>
            <a:stCxn id="78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FDC66C2-1BF7-4EF2-A005-C91D0A1FDFA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751798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D1803F0-15FE-43F9-9F60-5F0CA9618EC5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42248278-BF23-4916-96A0-7B03CCB3AC18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2D0759B-E1CA-42E3-BA8F-6DCB63219E33}"/>
              </a:ext>
            </a:extLst>
          </p:cNvPr>
          <p:cNvCxnSpPr>
            <a:cxnSpLocks/>
            <a:stCxn id="84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8E1E536-84E1-46D0-89A9-0D8D572D224C}"/>
              </a:ext>
            </a:extLst>
          </p:cNvPr>
          <p:cNvCxnSpPr>
            <a:cxnSpLocks/>
            <a:stCxn id="84" idx="3"/>
            <a:endCxn id="78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1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689E55E-AECA-4404-8E8F-564D2CE45C57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0080FB2-FDA2-47E2-9BE2-EDE168404EAC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1D618E5-261A-43A5-916C-550F0DFB55CF}"/>
              </a:ext>
            </a:extLst>
          </p:cNvPr>
          <p:cNvGrpSpPr/>
          <p:nvPr/>
        </p:nvGrpSpPr>
        <p:grpSpPr>
          <a:xfrm>
            <a:off x="5355838" y="1652765"/>
            <a:ext cx="6113983" cy="722754"/>
            <a:chOff x="5355838" y="1652765"/>
            <a:chExt cx="6113983" cy="72275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DA309B0-0E30-4FDD-AE43-61DF3F2A6BD2}"/>
                </a:ext>
              </a:extLst>
            </p:cNvPr>
            <p:cNvSpPr/>
            <p:nvPr/>
          </p:nvSpPr>
          <p:spPr>
            <a:xfrm>
              <a:off x="5355838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ABBE8C5-131C-436D-8857-D9973B68262B}"/>
                </a:ext>
              </a:extLst>
            </p:cNvPr>
            <p:cNvSpPr/>
            <p:nvPr/>
          </p:nvSpPr>
          <p:spPr>
            <a:xfrm>
              <a:off x="10011636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690CCE1E-58D9-46DA-AD5A-978E059389C5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4B173E3-9603-4FFF-A15A-6C70A1088DE8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CC23C19-A807-4C8A-8BAB-FC23B824B03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814023" y="2014142"/>
            <a:ext cx="3197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A82B690-7759-40EB-A663-AFAFD8D0FB1B}"/>
              </a:ext>
            </a:extLst>
          </p:cNvPr>
          <p:cNvCxnSpPr>
            <a:cxnSpLocks/>
            <a:stCxn id="30" idx="2"/>
            <a:endCxn id="49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D010C1-15CB-44D7-BC43-0011A7AB0D9C}"/>
              </a:ext>
            </a:extLst>
          </p:cNvPr>
          <p:cNvCxnSpPr>
            <a:cxnSpLocks/>
            <a:stCxn id="36" idx="0"/>
            <a:endCxn id="26" idx="2"/>
          </p:cNvCxnSpPr>
          <p:nvPr/>
        </p:nvCxnSpPr>
        <p:spPr>
          <a:xfrm flipH="1" flipV="1">
            <a:off x="6084931" y="2375519"/>
            <a:ext cx="4666867" cy="1387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AA50C08-2D66-4050-8EF9-6FEFFE43887A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3025395" y="45076"/>
            <a:ext cx="361377" cy="42995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EEFA2A-2CA3-4A47-A4D2-34D1B5BAA174}"/>
              </a:ext>
            </a:extLst>
          </p:cNvPr>
          <p:cNvCxnSpPr>
            <a:cxnSpLocks/>
            <a:stCxn id="35" idx="0"/>
            <a:endCxn id="29" idx="2"/>
          </p:cNvCxnSpPr>
          <p:nvPr/>
        </p:nvCxnSpPr>
        <p:spPr>
          <a:xfrm flipV="1">
            <a:off x="6096000" y="2375519"/>
            <a:ext cx="4644729" cy="1402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A1B6C6-6131-4B71-BE8E-683FCD04BDD7}"/>
              </a:ext>
            </a:extLst>
          </p:cNvPr>
          <p:cNvSpPr/>
          <p:nvPr/>
        </p:nvSpPr>
        <p:spPr>
          <a:xfrm>
            <a:off x="7683736" y="2715493"/>
            <a:ext cx="1458185" cy="722754"/>
          </a:xfrm>
          <a:prstGeom prst="rect">
            <a:avLst/>
          </a:prstGeom>
          <a:solidFill>
            <a:schemeClr val="bg1"/>
          </a:solidFill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Hash-Sort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DE86D37-4189-43D2-8674-CF3520AE702D}"/>
              </a:ext>
            </a:extLst>
          </p:cNvPr>
          <p:cNvSpPr/>
          <p:nvPr/>
        </p:nvSpPr>
        <p:spPr>
          <a:xfrm>
            <a:off x="4912242" y="1435396"/>
            <a:ext cx="6928659" cy="116966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10BB35-2131-4A2A-8207-E8001229E574}"/>
              </a:ext>
            </a:extLst>
          </p:cNvPr>
          <p:cNvSpPr txBox="1"/>
          <p:nvPr/>
        </p:nvSpPr>
        <p:spPr>
          <a:xfrm>
            <a:off x="10492645" y="980147"/>
            <a:ext cx="13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Table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DC59129-15DD-4DDE-9ABC-D63A59769301}"/>
              </a:ext>
            </a:extLst>
          </p:cNvPr>
          <p:cNvSpPr txBox="1"/>
          <p:nvPr/>
        </p:nvSpPr>
        <p:spPr>
          <a:xfrm>
            <a:off x="2158225" y="5749593"/>
            <a:ext cx="177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361268-E852-46A3-BB44-FDC6F207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F06000-9BFB-4598-8C2B-E1CFBA5A5B4C}"/>
              </a:ext>
            </a:extLst>
          </p:cNvPr>
          <p:cNvSpPr txBox="1"/>
          <p:nvPr/>
        </p:nvSpPr>
        <p:spPr>
          <a:xfrm>
            <a:off x="4353125" y="513369"/>
            <a:ext cx="348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7009752-3723-432F-93C6-56C49293057D}"/>
              </a:ext>
            </a:extLst>
          </p:cNvPr>
          <p:cNvCxnSpPr>
            <a:cxnSpLocks/>
          </p:cNvCxnSpPr>
          <p:nvPr/>
        </p:nvCxnSpPr>
        <p:spPr>
          <a:xfrm>
            <a:off x="1055802" y="3785886"/>
            <a:ext cx="1007725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44AFBDD-7B13-4EC4-A393-949DB3BEB939}"/>
              </a:ext>
            </a:extLst>
          </p:cNvPr>
          <p:cNvCxnSpPr>
            <a:cxnSpLocks/>
          </p:cNvCxnSpPr>
          <p:nvPr/>
        </p:nvCxnSpPr>
        <p:spPr>
          <a:xfrm>
            <a:off x="4269305" y="1981192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7ED945-0FDF-4EF8-8A30-9345D3228BAF}"/>
              </a:ext>
            </a:extLst>
          </p:cNvPr>
          <p:cNvCxnSpPr>
            <a:cxnSpLocks/>
          </p:cNvCxnSpPr>
          <p:nvPr/>
        </p:nvCxnSpPr>
        <p:spPr>
          <a:xfrm>
            <a:off x="7904448" y="1981193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B2383B-FA92-4521-9A95-8E9243689D5F}"/>
              </a:ext>
            </a:extLst>
          </p:cNvPr>
          <p:cNvSpPr/>
          <p:nvPr/>
        </p:nvSpPr>
        <p:spPr>
          <a:xfrm>
            <a:off x="1153422" y="19811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项目背景及意义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5CB3D3-6EC9-4257-A2F8-ED5A89B51D33}"/>
              </a:ext>
            </a:extLst>
          </p:cNvPr>
          <p:cNvSpPr/>
          <p:nvPr/>
        </p:nvSpPr>
        <p:spPr>
          <a:xfrm>
            <a:off x="8170139" y="19946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472DBD-41D3-4B13-A344-B09851B88744}"/>
              </a:ext>
            </a:extLst>
          </p:cNvPr>
          <p:cNvSpPr/>
          <p:nvPr/>
        </p:nvSpPr>
        <p:spPr>
          <a:xfrm>
            <a:off x="1153423" y="37858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32D343-637A-45CB-A39F-D01F4F1F13E6}"/>
              </a:ext>
            </a:extLst>
          </p:cNvPr>
          <p:cNvSpPr/>
          <p:nvPr/>
        </p:nvSpPr>
        <p:spPr>
          <a:xfrm>
            <a:off x="8170140" y="37993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E00757-A0FF-4AAA-8CCB-C9C5732B559A}"/>
              </a:ext>
            </a:extLst>
          </p:cNvPr>
          <p:cNvSpPr/>
          <p:nvPr/>
        </p:nvSpPr>
        <p:spPr>
          <a:xfrm>
            <a:off x="4651519" y="3785881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57098B-1CC9-4DB1-86D8-CF435AF295B1}"/>
              </a:ext>
            </a:extLst>
          </p:cNvPr>
          <p:cNvSpPr/>
          <p:nvPr/>
        </p:nvSpPr>
        <p:spPr>
          <a:xfrm>
            <a:off x="4651518" y="1981198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系统架构与实现</a:t>
            </a:r>
          </a:p>
        </p:txBody>
      </p:sp>
    </p:spTree>
    <p:extLst>
      <p:ext uri="{BB962C8B-B14F-4D97-AF65-F5344CB8AC3E}">
        <p14:creationId xmlns:p14="http://schemas.microsoft.com/office/powerpoint/2010/main" val="3289374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LOG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7148171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51099" y="236388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7148171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84931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 flipH="1">
            <a:off x="7866195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6814023" y="2018029"/>
            <a:ext cx="33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699802" y="4892673"/>
            <a:ext cx="742483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365651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55838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CDB3E052-9E3A-475C-B6E3-60CF0909D1C9}"/>
              </a:ext>
            </a:extLst>
          </p:cNvPr>
          <p:cNvCxnSpPr>
            <a:stCxn id="27" idx="0"/>
            <a:endCxn id="35" idx="1"/>
          </p:cNvCxnSpPr>
          <p:nvPr/>
        </p:nvCxnSpPr>
        <p:spPr>
          <a:xfrm rot="5400000" flipH="1" flipV="1">
            <a:off x="3039555" y="47598"/>
            <a:ext cx="345851" cy="42867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79BBA42D-A30D-4D7F-89AE-34904BC2671C}"/>
              </a:ext>
            </a:extLst>
          </p:cNvPr>
          <p:cNvSpPr/>
          <p:nvPr/>
        </p:nvSpPr>
        <p:spPr>
          <a:xfrm>
            <a:off x="2494456" y="2367609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0A242D-B0DE-4E51-B01A-FFC7AD344BF1}"/>
              </a:ext>
            </a:extLst>
          </p:cNvPr>
          <p:cNvCxnSpPr>
            <a:cxnSpLocks/>
            <a:stCxn id="27" idx="3"/>
            <a:endCxn id="89" idx="1"/>
          </p:cNvCxnSpPr>
          <p:nvPr/>
        </p:nvCxnSpPr>
        <p:spPr>
          <a:xfrm>
            <a:off x="1787146" y="2725257"/>
            <a:ext cx="707310" cy="3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C89085F5-296E-44B4-A6AE-8182CB60F11B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3212480" y="3090363"/>
            <a:ext cx="1831346" cy="18141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245B72D2-0925-4397-A2AC-9FCE5317E13B}"/>
              </a:ext>
            </a:extLst>
          </p:cNvPr>
          <p:cNvCxnSpPr>
            <a:stCxn id="89" idx="3"/>
          </p:cNvCxnSpPr>
          <p:nvPr/>
        </p:nvCxnSpPr>
        <p:spPr>
          <a:xfrm>
            <a:off x="3930503" y="2728986"/>
            <a:ext cx="4653715" cy="21754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FC21991-A5B6-4735-9E7E-E3CBC7C106BC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1069123" y="3086634"/>
            <a:ext cx="1921" cy="1806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859010A-51C5-4944-A63B-AB6B2AD607B5}"/>
              </a:ext>
            </a:extLst>
          </p:cNvPr>
          <p:cNvSpPr txBox="1"/>
          <p:nvPr/>
        </p:nvSpPr>
        <p:spPr>
          <a:xfrm>
            <a:off x="8968451" y="1650881"/>
            <a:ext cx="290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最大程度保证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写平衡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5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Cache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48464" y="342900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9C74E1-0DA6-4223-AC22-1B910868FF39}"/>
              </a:ext>
            </a:extLst>
          </p:cNvPr>
          <p:cNvSpPr/>
          <p:nvPr/>
        </p:nvSpPr>
        <p:spPr>
          <a:xfrm>
            <a:off x="348464" y="1965327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8E16C4-380C-424F-B86B-668F9E6BAA45}"/>
              </a:ext>
            </a:extLst>
          </p:cNvPr>
          <p:cNvSpPr/>
          <p:nvPr/>
        </p:nvSpPr>
        <p:spPr>
          <a:xfrm>
            <a:off x="2504615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B59CD4D-916A-4840-91AF-6ECF59F1836E}"/>
              </a:ext>
            </a:extLst>
          </p:cNvPr>
          <p:cNvSpPr/>
          <p:nvPr/>
        </p:nvSpPr>
        <p:spPr>
          <a:xfrm>
            <a:off x="4660766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46AAFF-CA77-42B3-B3DC-AD27728EE75B}"/>
              </a:ext>
            </a:extLst>
          </p:cNvPr>
          <p:cNvSpPr/>
          <p:nvPr/>
        </p:nvSpPr>
        <p:spPr>
          <a:xfrm>
            <a:off x="6816917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0351BF-3B26-419F-B600-567B89D70DB1}"/>
              </a:ext>
            </a:extLst>
          </p:cNvPr>
          <p:cNvSpPr/>
          <p:nvPr/>
        </p:nvSpPr>
        <p:spPr>
          <a:xfrm>
            <a:off x="8973068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84F8C7E-8D0B-4BA8-A4FD-74474CC8C53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1784511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B98B27D-8EB1-4C95-B78E-B2B2D3492C98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2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DBB3DD-347E-4620-BD05-648B10525E99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3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69F5AF9-5857-4B02-86C9-27C541F986E3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4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19DF32F-43DD-415A-A84C-7D6E08F4935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5" y="2326704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EF78A54-C5E8-448D-99C7-54E95A07FFC6}"/>
              </a:ext>
            </a:extLst>
          </p:cNvPr>
          <p:cNvSpPr/>
          <p:nvPr/>
        </p:nvSpPr>
        <p:spPr>
          <a:xfrm>
            <a:off x="2503802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50E8DFE-10A8-4509-8B19-CC8D981F0DFD}"/>
              </a:ext>
            </a:extLst>
          </p:cNvPr>
          <p:cNvSpPr/>
          <p:nvPr/>
        </p:nvSpPr>
        <p:spPr>
          <a:xfrm>
            <a:off x="4659953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A0619E-E9BA-41A8-B3C5-3FA2E8D0A8E3}"/>
              </a:ext>
            </a:extLst>
          </p:cNvPr>
          <p:cNvCxnSpPr>
            <a:cxnSpLocks/>
            <a:stCxn id="27" idx="3"/>
            <a:endCxn id="41" idx="1"/>
          </p:cNvCxnSpPr>
          <p:nvPr/>
        </p:nvCxnSpPr>
        <p:spPr>
          <a:xfrm>
            <a:off x="1784511" y="3790377"/>
            <a:ext cx="719291" cy="9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66B57A0-C707-4CDE-8571-AEF9E1CC3EA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3939849" y="3799460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B830069-7BD9-4CA3-BD07-E82C7FA2FBAB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1066488" y="2688081"/>
            <a:ext cx="0" cy="740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FA706CD4-A3D2-4A59-A0B3-764A824063F1}"/>
              </a:ext>
            </a:extLst>
          </p:cNvPr>
          <p:cNvSpPr/>
          <p:nvPr/>
        </p:nvSpPr>
        <p:spPr>
          <a:xfrm>
            <a:off x="518161" y="4892673"/>
            <a:ext cx="325120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650FF29-240E-4E20-97E4-24EB970A3985}"/>
              </a:ext>
            </a:extLst>
          </p:cNvPr>
          <p:cNvSpPr/>
          <p:nvPr/>
        </p:nvSpPr>
        <p:spPr>
          <a:xfrm>
            <a:off x="348465" y="4892673"/>
            <a:ext cx="169696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32D9743-E20C-400C-86E6-97CC122FAE87}"/>
              </a:ext>
            </a:extLst>
          </p:cNvPr>
          <p:cNvSpPr/>
          <p:nvPr/>
        </p:nvSpPr>
        <p:spPr>
          <a:xfrm>
            <a:off x="1010343" y="4901756"/>
            <a:ext cx="1436047" cy="71367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C3784C-586C-4D29-87A5-82EAC81B23FF}"/>
              </a:ext>
            </a:extLst>
          </p:cNvPr>
          <p:cNvSpPr/>
          <p:nvPr/>
        </p:nvSpPr>
        <p:spPr>
          <a:xfrm>
            <a:off x="843281" y="4892672"/>
            <a:ext cx="167062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2C98EC0-57D3-4E06-9707-EDB8FF58CA3C}"/>
              </a:ext>
            </a:extLst>
          </p:cNvPr>
          <p:cNvSpPr/>
          <p:nvPr/>
        </p:nvSpPr>
        <p:spPr>
          <a:xfrm>
            <a:off x="2475095" y="4782244"/>
            <a:ext cx="1493459" cy="94361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C36ACA6-0EE3-4826-B87E-46C567EF02FE}"/>
              </a:ext>
            </a:extLst>
          </p:cNvPr>
          <p:cNvCxnSpPr>
            <a:cxnSpLocks/>
            <a:stCxn id="41" idx="2"/>
            <a:endCxn id="61" idx="0"/>
          </p:cNvCxnSpPr>
          <p:nvPr/>
        </p:nvCxnSpPr>
        <p:spPr>
          <a:xfrm flipH="1">
            <a:off x="3221825" y="4160837"/>
            <a:ext cx="1" cy="62140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1E395FF-9016-4C17-ACB0-038F925443C3}"/>
              </a:ext>
            </a:extLst>
          </p:cNvPr>
          <p:cNvSpPr txBox="1"/>
          <p:nvPr/>
        </p:nvSpPr>
        <p:spPr>
          <a:xfrm>
            <a:off x="8968451" y="3266321"/>
            <a:ext cx="290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Allocate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Behind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BF2E2EC-5F2C-46CE-A2F6-42B387BFF5C9}"/>
              </a:ext>
            </a:extLst>
          </p:cNvPr>
          <p:cNvCxnSpPr>
            <a:cxnSpLocks/>
            <a:stCxn id="31" idx="2"/>
            <a:endCxn id="61" idx="0"/>
          </p:cNvCxnSpPr>
          <p:nvPr/>
        </p:nvCxnSpPr>
        <p:spPr>
          <a:xfrm flipH="1">
            <a:off x="3221825" y="2688081"/>
            <a:ext cx="2156965" cy="2094163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E172A3-2DC3-449D-80DA-2028C1B5A708}"/>
              </a:ext>
            </a:extLst>
          </p:cNvPr>
          <p:cNvGrpSpPr/>
          <p:nvPr/>
        </p:nvGrpSpPr>
        <p:grpSpPr>
          <a:xfrm>
            <a:off x="1066488" y="2688081"/>
            <a:ext cx="3593465" cy="740919"/>
            <a:chOff x="1066488" y="2688081"/>
            <a:chExt cx="3593465" cy="740919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CE777C4-396D-4E9C-B642-18AE05E59FA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066488" y="2688081"/>
              <a:ext cx="3593465" cy="7409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9562A2A-0B2D-43DD-A35C-F4168EBB9E48}"/>
                </a:ext>
              </a:extLst>
            </p:cNvPr>
            <p:cNvSpPr txBox="1"/>
            <p:nvPr/>
          </p:nvSpPr>
          <p:spPr>
            <a:xfrm rot="20825127">
              <a:off x="1628831" y="2844225"/>
              <a:ext cx="102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Choose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87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3224720" y="4124158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/>
          <p:nvPr/>
        </p:nvCxnSpPr>
        <p:spPr>
          <a:xfrm flipH="1" flipV="1">
            <a:off x="2731781" y="3429000"/>
            <a:ext cx="711200" cy="681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53080F6-C8C7-4048-A114-DC9C2608514D}"/>
              </a:ext>
            </a:extLst>
          </p:cNvPr>
          <p:cNvCxnSpPr/>
          <p:nvPr/>
        </p:nvCxnSpPr>
        <p:spPr>
          <a:xfrm flipH="1" flipV="1">
            <a:off x="3756393" y="3435584"/>
            <a:ext cx="711200" cy="681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2504616" y="3408784"/>
            <a:ext cx="12700" cy="2876255"/>
          </a:xfrm>
          <a:prstGeom prst="bentConnector3">
            <a:avLst>
              <a:gd name="adj1" fmla="val 599417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1208035" y="5217940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Threshold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EFBD914-15E4-4033-9E93-5671620BA44F}"/>
              </a:ext>
            </a:extLst>
          </p:cNvPr>
          <p:cNvSpPr txBox="1"/>
          <p:nvPr/>
        </p:nvSpPr>
        <p:spPr>
          <a:xfrm>
            <a:off x="3187564" y="3591913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21EA8F7-9C04-4E8A-A331-0FCE347AA272}"/>
              </a:ext>
            </a:extLst>
          </p:cNvPr>
          <p:cNvSpPr txBox="1"/>
          <p:nvPr/>
        </p:nvSpPr>
        <p:spPr>
          <a:xfrm>
            <a:off x="3589042" y="1729669"/>
            <a:ext cx="502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min(Free Size)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2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429000"/>
            <a:ext cx="2650420" cy="807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3582692" y="2330709"/>
            <a:ext cx="12700" cy="5032406"/>
          </a:xfrm>
          <a:prstGeom prst="bentConnector3">
            <a:avLst>
              <a:gd name="adj1" fmla="val 6083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2453462" y="5213501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Total Size / 2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73E54A4-BF5E-4641-A954-04356540B43D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328926"/>
            <a:ext cx="1741812" cy="805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5380871" y="4124158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7FC879B-3777-4142-B34C-4BC1287DE27A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255708"/>
            <a:ext cx="1848643" cy="85528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BD99F36-34CB-4104-A0E2-F68DB1C8354E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373068"/>
            <a:ext cx="2650420" cy="80743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669E322-A0EF-4949-9A45-B28A49B5DCFD}"/>
              </a:ext>
            </a:extLst>
          </p:cNvPr>
          <p:cNvSpPr txBox="1"/>
          <p:nvPr/>
        </p:nvSpPr>
        <p:spPr>
          <a:xfrm>
            <a:off x="3866429" y="3463384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41A29D1-8A01-4ADD-8C8E-0C3EF05153B5}"/>
              </a:ext>
            </a:extLst>
          </p:cNvPr>
          <p:cNvCxnSpPr>
            <a:cxnSpLocks/>
            <a:stCxn id="74" idx="0"/>
            <a:endCxn id="31" idx="2"/>
          </p:cNvCxnSpPr>
          <p:nvPr/>
        </p:nvCxnSpPr>
        <p:spPr>
          <a:xfrm flipH="1" flipV="1">
            <a:off x="5378791" y="3429000"/>
            <a:ext cx="720104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A26A341-6666-46C7-87A0-AFCF09F0C550}"/>
              </a:ext>
            </a:extLst>
          </p:cNvPr>
          <p:cNvCxnSpPr>
            <a:cxnSpLocks/>
          </p:cNvCxnSpPr>
          <p:nvPr/>
        </p:nvCxnSpPr>
        <p:spPr>
          <a:xfrm flipH="1" flipV="1">
            <a:off x="5484214" y="3422650"/>
            <a:ext cx="720104" cy="69515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47D5E06-1315-4067-A655-75A48ED64C4E}"/>
              </a:ext>
            </a:extLst>
          </p:cNvPr>
          <p:cNvSpPr txBox="1"/>
          <p:nvPr/>
        </p:nvSpPr>
        <p:spPr>
          <a:xfrm>
            <a:off x="4932820" y="3463436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03D82C0-6106-4A62-9D4C-CF82AC0CE2CC}"/>
              </a:ext>
            </a:extLst>
          </p:cNvPr>
          <p:cNvSpPr txBox="1"/>
          <p:nvPr/>
        </p:nvSpPr>
        <p:spPr>
          <a:xfrm>
            <a:off x="2241909" y="1743554"/>
            <a:ext cx="720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min(0.5 * Free Size + 100 / Age)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48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我们的优势与创新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系统带来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保证；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降低写磨损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比特级检测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算法，尽最大可能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降低写次数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18264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项目实施难点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及其提供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的设计与实现；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2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1B6DBD-921A-4DA0-8A9D-E551E06A25D3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准备、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三天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突破</a:t>
            </a:r>
          </a:p>
        </p:txBody>
      </p:sp>
    </p:spTree>
    <p:extLst>
      <p:ext uri="{BB962C8B-B14F-4D97-AF65-F5344CB8AC3E}">
        <p14:creationId xmlns:p14="http://schemas.microsoft.com/office/powerpoint/2010/main" val="210754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A988DB-1E0E-487A-88B8-57458BAB9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5" r="41519"/>
          <a:stretch/>
        </p:blipFill>
        <p:spPr>
          <a:xfrm>
            <a:off x="408619" y="1737023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E1FCEA-4E0D-4317-9040-EDE7F38A2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55511"/>
          <a:stretch/>
        </p:blipFill>
        <p:spPr>
          <a:xfrm>
            <a:off x="4158816" y="1202006"/>
            <a:ext cx="4114799" cy="5131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5A3A7D-127F-4AD7-ACB7-DEA7194A2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-48410" r="10417" b="-37564"/>
          <a:stretch/>
        </p:blipFill>
        <p:spPr>
          <a:xfrm>
            <a:off x="8153400" y="1749032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51EA1E-A57B-49CD-94A6-471905326812}"/>
              </a:ext>
            </a:extLst>
          </p:cNvPr>
          <p:cNvSpPr txBox="1"/>
          <p:nvPr/>
        </p:nvSpPr>
        <p:spPr>
          <a:xfrm>
            <a:off x="1282958" y="3305866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/>
              <a:t>DOCS</a:t>
            </a:r>
            <a:endParaRPr lang="zh-CN" altLang="en-US" b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A42AF4-A23C-43A7-964F-2E0C384603E7}"/>
              </a:ext>
            </a:extLst>
          </p:cNvPr>
          <p:cNvSpPr txBox="1"/>
          <p:nvPr/>
        </p:nvSpPr>
        <p:spPr>
          <a:xfrm>
            <a:off x="5215455" y="2967335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>
                <a:solidFill>
                  <a:schemeClr val="bg1"/>
                </a:solidFill>
              </a:rPr>
              <a:t>CODE</a:t>
            </a:r>
            <a:endParaRPr lang="zh-CN" altLang="en-US" b="1" u="sng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0CE23C-4004-4741-8659-20C0901AF296}"/>
              </a:ext>
            </a:extLst>
          </p:cNvPr>
          <p:cNvSpPr txBox="1"/>
          <p:nvPr/>
        </p:nvSpPr>
        <p:spPr>
          <a:xfrm>
            <a:off x="9321284" y="3305866"/>
            <a:ext cx="158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u="sng" dirty="0"/>
              <a:t>架构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2020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我们的管理方式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WORKTILE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进度管理：课堂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周会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7E2AC5-868B-4194-98DF-781231AC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40" y="1985681"/>
            <a:ext cx="5635105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F640D3-CE3A-416A-AF1C-A6C7A5ABE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8" r="2332"/>
          <a:stretch/>
        </p:blipFill>
        <p:spPr>
          <a:xfrm>
            <a:off x="6140369" y="2313913"/>
            <a:ext cx="5660230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9AC6CC-FFD5-4C6A-831D-9BD44716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/>
          <a:stretch/>
        </p:blipFill>
        <p:spPr>
          <a:xfrm>
            <a:off x="6433641" y="2575620"/>
            <a:ext cx="5673687" cy="396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017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E2638ED-5FDB-4575-8673-D0F769DD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64207"/>
              </p:ext>
            </p:extLst>
          </p:nvPr>
        </p:nvGraphicFramePr>
        <p:xfrm>
          <a:off x="1170619" y="2743625"/>
          <a:ext cx="9850761" cy="358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587">
                  <a:extLst>
                    <a:ext uri="{9D8B030D-6E8A-4147-A177-3AD203B41FA5}">
                      <a16:colId xmlns:a16="http://schemas.microsoft.com/office/drawing/2014/main" val="579176762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2570039987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1417359067"/>
                    </a:ext>
                  </a:extLst>
                </a:gridCol>
              </a:tblGrid>
              <a:tr h="4057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潘延麒（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胡智胜（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张楠（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7093"/>
                  </a:ext>
                </a:extLst>
              </a:tr>
              <a:tr h="318367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项目进度把控、架构设计者；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 Flash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驱动软硬件实现；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Frag Tree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工具实现；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Garbage Collection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层设计实现者；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测试文献、系统文献阅读者；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JFFS2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Througher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HoitFS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文件系统上层基本功能实现；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软、硬链接实现者；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代码联调执行人；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的文件系统自顶向下打通者；（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文件系统实现）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上层接口实现者；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文件系统测试脚本实现者；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35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69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项目背景及意义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实现一款基于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SylixOS</a:t>
            </a:r>
            <a:r>
              <a:rPr lang="zh-CN" altLang="en-US" sz="4000" b="1" dirty="0"/>
              <a:t>的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NorFlash</a:t>
            </a:r>
            <a:r>
              <a:rPr lang="zh-CN" altLang="en-US" sz="4000" b="1" dirty="0"/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145756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25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CC132F-6953-4CFB-B208-B87142784DF0}"/>
              </a:ext>
            </a:extLst>
          </p:cNvPr>
          <p:cNvSpPr txBox="1"/>
          <p:nvPr/>
        </p:nvSpPr>
        <p:spPr>
          <a:xfrm>
            <a:off x="997351" y="1355940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我们完成了什么？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88509-7418-4A2E-9DE7-3B414860D60D}"/>
              </a:ext>
            </a:extLst>
          </p:cNvPr>
          <p:cNvSpPr txBox="1"/>
          <p:nvPr/>
        </p:nvSpPr>
        <p:spPr>
          <a:xfrm>
            <a:off x="997351" y="200926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文件系统基本读写；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软、硬链接实现以及写平衡实现；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498D2-BD42-4977-90D7-D2C3A356CA4D}"/>
              </a:ext>
            </a:extLst>
          </p:cNvPr>
          <p:cNvSpPr txBox="1"/>
          <p:nvPr/>
        </p:nvSpPr>
        <p:spPr>
          <a:xfrm>
            <a:off x="997351" y="4059984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未来展望与计划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64CC5B-4435-46D9-9D64-DC8BB409C1B4}"/>
              </a:ext>
            </a:extLst>
          </p:cNvPr>
          <p:cNvSpPr txBox="1"/>
          <p:nvPr/>
        </p:nvSpPr>
        <p:spPr>
          <a:xfrm>
            <a:off x="997351" y="4713309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目前系统还处于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状态，还需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更多系统化的测试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目前还未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的安全性，未来将在此方面做出工作；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7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谢谢大家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潘延麒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张楠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©Team HOIT-23o2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128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8D0E61-633A-403A-B81F-1463DC4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12192000" cy="575945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9C6E345-5657-4D0C-86AF-69E7C1BB71C1}"/>
              </a:ext>
            </a:extLst>
          </p:cNvPr>
          <p:cNvSpPr/>
          <p:nvPr/>
        </p:nvSpPr>
        <p:spPr>
          <a:xfrm>
            <a:off x="3068320" y="1991360"/>
            <a:ext cx="914400" cy="914400"/>
          </a:xfrm>
          <a:prstGeom prst="ellipse">
            <a:avLst/>
          </a:prstGeom>
          <a:solidFill>
            <a:srgbClr val="6DB0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B044966-F9AC-4C85-BBE4-4FB1157C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10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6B3C44-3BE4-4A04-89C5-46B6449E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FD81C1-8570-4EFD-90BE-207FB25F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015B6CA-3232-4832-A3B7-CEFB9FD6CCFB}"/>
              </a:ext>
            </a:extLst>
          </p:cNvPr>
          <p:cNvSpPr/>
          <p:nvPr/>
        </p:nvSpPr>
        <p:spPr>
          <a:xfrm>
            <a:off x="-457200" y="1551522"/>
            <a:ext cx="914400" cy="914400"/>
          </a:xfrm>
          <a:prstGeom prst="ellipse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22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项目背景及意义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32676C-6627-4960-934C-0AF92913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4" y="3796163"/>
            <a:ext cx="2247175" cy="7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一款由国人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自行研发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的商业级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嵌入式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领域开发；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VxWorks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，摆脱对国外嵌入式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依赖；</a:t>
            </a:r>
          </a:p>
        </p:txBody>
      </p:sp>
    </p:spTree>
    <p:extLst>
      <p:ext uri="{BB962C8B-B14F-4D97-AF65-F5344CB8AC3E}">
        <p14:creationId xmlns:p14="http://schemas.microsoft.com/office/powerpoint/2010/main" val="294915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项目背景及意义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存储芯片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的一种；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写前必须擦除，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擦除寿命有限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，擦除是将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擦除为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读快写慢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，具有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性质；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6582A-31DB-4AF8-92BE-E30BA414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08" y="3044858"/>
            <a:ext cx="2832035" cy="22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1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项目背景及意义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1" y="1990845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331288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进一步完善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文件系统对存储硬件的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来自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工业合作伙伴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9A062A-E96C-4669-947A-9998355A69C3}"/>
              </a:ext>
            </a:extLst>
          </p:cNvPr>
          <p:cNvSpPr/>
          <p:nvPr/>
        </p:nvSpPr>
        <p:spPr>
          <a:xfrm>
            <a:off x="8279758" y="1972487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3ABF5F-B513-4A92-8E19-9EA5FB5A245B}"/>
              </a:ext>
            </a:extLst>
          </p:cNvPr>
          <p:cNvGrpSpPr/>
          <p:nvPr/>
        </p:nvGrpSpPr>
        <p:grpSpPr>
          <a:xfrm>
            <a:off x="8279758" y="2356745"/>
            <a:ext cx="2873708" cy="3585270"/>
            <a:chOff x="1079618" y="3895607"/>
            <a:chExt cx="9152331" cy="114185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CD265A-C427-41B3-8645-A3CF8ADF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21" y="11504632"/>
              <a:ext cx="4571428" cy="38095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09B055-4496-4D7D-AC22-4633273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11504632"/>
              <a:ext cx="4571428" cy="380952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0ACFB92-BF57-4B8C-A982-1469A060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149" y="7695108"/>
              <a:ext cx="4609325" cy="38095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603D538-ADD7-4FFC-8DE0-9F2C31F5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7695108"/>
              <a:ext cx="4571428" cy="380952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AC8D503-4D4D-4B07-A0BC-F2843A0A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18" y="3895607"/>
              <a:ext cx="4571428" cy="380952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2C7620F-366D-4E01-9025-07038B0D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046" y="3895607"/>
              <a:ext cx="4571428" cy="3809524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89A5DC0-0E3E-462E-9058-5389F11749DF}"/>
              </a:ext>
            </a:extLst>
          </p:cNvPr>
          <p:cNvSpPr/>
          <p:nvPr/>
        </p:nvSpPr>
        <p:spPr>
          <a:xfrm>
            <a:off x="8291763" y="1976711"/>
            <a:ext cx="2870521" cy="4353787"/>
          </a:xfrm>
          <a:prstGeom prst="rect">
            <a:avLst/>
          </a:prstGeom>
          <a:solidFill>
            <a:srgbClr val="22222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03F25B-380F-4CD8-A45D-90A152AD2623}"/>
              </a:ext>
            </a:extLst>
          </p:cNvPr>
          <p:cNvSpPr txBox="1"/>
          <p:nvPr/>
        </p:nvSpPr>
        <p:spPr>
          <a:xfrm>
            <a:off x="8717281" y="2770148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医疗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37B97C-7ACE-4B2B-A7B1-59725B7066E7}"/>
              </a:ext>
            </a:extLst>
          </p:cNvPr>
          <p:cNvSpPr txBox="1"/>
          <p:nvPr/>
        </p:nvSpPr>
        <p:spPr>
          <a:xfrm>
            <a:off x="9968443" y="2770148"/>
            <a:ext cx="9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自动化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447E33-C2D5-46C6-8714-5AE8D38FE681}"/>
              </a:ext>
            </a:extLst>
          </p:cNvPr>
          <p:cNvSpPr txBox="1"/>
          <p:nvPr/>
        </p:nvSpPr>
        <p:spPr>
          <a:xfrm>
            <a:off x="8717281" y="3961530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52E78A-B04C-40AF-B3C6-2310AC43C76C}"/>
              </a:ext>
            </a:extLst>
          </p:cNvPr>
          <p:cNvSpPr txBox="1"/>
          <p:nvPr/>
        </p:nvSpPr>
        <p:spPr>
          <a:xfrm>
            <a:off x="10104739" y="3968881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火车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C92B39-C970-4D35-9BAD-95C537CAD896}"/>
              </a:ext>
            </a:extLst>
          </p:cNvPr>
          <p:cNvSpPr txBox="1"/>
          <p:nvPr/>
        </p:nvSpPr>
        <p:spPr>
          <a:xfrm>
            <a:off x="8717281" y="5153055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航天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AA693E-7F51-457D-B0BD-23E3840174AE}"/>
              </a:ext>
            </a:extLst>
          </p:cNvPr>
          <p:cNvSpPr txBox="1"/>
          <p:nvPr/>
        </p:nvSpPr>
        <p:spPr>
          <a:xfrm>
            <a:off x="10146592" y="5159279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汽车</a:t>
            </a:r>
          </a:p>
        </p:txBody>
      </p:sp>
    </p:spTree>
    <p:extLst>
      <p:ext uri="{BB962C8B-B14F-4D97-AF65-F5344CB8AC3E}">
        <p14:creationId xmlns:p14="http://schemas.microsoft.com/office/powerpoint/2010/main" val="18011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项目背景及意义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目前的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位图映射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内存结构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1025BD-8067-4505-808E-55112D4AE710}"/>
              </a:ext>
            </a:extLst>
          </p:cNvPr>
          <p:cNvSpPr txBox="1"/>
          <p:nvPr/>
        </p:nvSpPr>
        <p:spPr>
          <a:xfrm>
            <a:off x="997352" y="5437463"/>
            <a:ext cx="1019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COMMON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日志型文件系统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能够最大程度保证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写平衡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项目背景及意义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我们的目标是？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完成文件系统的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基本操作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读写平衡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4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，设计</a:t>
            </a:r>
            <a:r>
              <a:rPr lang="en-US" altLang="zh-CN" sz="4000" b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1162</Words>
  <Application>Microsoft Office PowerPoint</Application>
  <PresentationFormat>宽屏</PresentationFormat>
  <Paragraphs>376</Paragraphs>
  <Slides>34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等线 Light</vt:lpstr>
      <vt:lpstr>Arial</vt:lpstr>
      <vt:lpstr>Times New Roman</vt:lpstr>
      <vt:lpstr>Wingdings</vt:lpstr>
      <vt:lpstr>Office 主题​​</vt:lpstr>
      <vt:lpstr>HoitFS软B结题答辩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- 谢谢大家 -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HoitFS软B结题答辩</dc:title>
  <dc:creator>Wade Wilson</dc:creator>
  <cp:lastModifiedBy>Wade Wilson</cp:lastModifiedBy>
  <cp:revision>757</cp:revision>
  <dcterms:created xsi:type="dcterms:W3CDTF">2021-05-13T10:38:25Z</dcterms:created>
  <dcterms:modified xsi:type="dcterms:W3CDTF">2021-05-14T14:33:19Z</dcterms:modified>
</cp:coreProperties>
</file>